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7" r:id="rId16"/>
    <p:sldId id="276" r:id="rId17"/>
    <p:sldId id="279" r:id="rId18"/>
    <p:sldId id="280" r:id="rId19"/>
    <p:sldId id="281" r:id="rId20"/>
    <p:sldId id="282" r:id="rId21"/>
    <p:sldId id="283" r:id="rId22"/>
    <p:sldId id="285" r:id="rId23"/>
    <p:sldId id="294" r:id="rId24"/>
    <p:sldId id="295" r:id="rId25"/>
    <p:sldId id="296" r:id="rId26"/>
    <p:sldId id="297" r:id="rId27"/>
    <p:sldId id="284" r:id="rId28"/>
    <p:sldId id="286" r:id="rId29"/>
    <p:sldId id="298" r:id="rId30"/>
  </p:sldIdLst>
  <p:sldSz cx="9144000" cy="6858000" type="screen4x3"/>
  <p:notesSz cx="6858000" cy="9144000"/>
  <p:embeddedFontLst>
    <p:embeddedFont>
      <p:font typeface="Corben" panose="020B0604020202020204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5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2184d077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2184d077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72184d0771_0_2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2184d077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2184d077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72184d0771_0_3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23b190a4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23b190a4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723b190a4f_0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23b190a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23b190a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723b190a4f_0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2184d07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72184d07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72184d077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2184d077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2184d077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72184d0771_0_4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234b54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234b54d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234b54d4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234b54d4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ristojeanneclaude.net/projects/wrapped-tre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://christojeanneclaude.net/projects/running-fe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_tIG5mo1D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-28575" y="2971800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600"/>
              <a:buFont typeface="Corben"/>
              <a:buNone/>
            </a:pPr>
            <a:r>
              <a:rPr lang="en-US" sz="4800" b="0" i="0" u="none">
                <a:solidFill>
                  <a:srgbClr val="00B050"/>
                </a:solidFill>
                <a:latin typeface="Corben"/>
                <a:ea typeface="Corben"/>
                <a:cs typeface="Corben"/>
                <a:sym typeface="Corben"/>
              </a:rPr>
              <a:t>Environmental Art</a:t>
            </a:r>
            <a:r>
              <a:rPr lang="en-US" sz="3600" b="0" i="0" u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3600" b="0" i="0" u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3600" b="0" i="0" u="none">
                <a:solidFill>
                  <a:srgbClr val="3D8991"/>
                </a:solidFill>
                <a:latin typeface="Corben"/>
                <a:ea typeface="Corben"/>
                <a:cs typeface="Corben"/>
                <a:sym typeface="Corben"/>
              </a:rPr>
              <a:t>Working outside like</a:t>
            </a:r>
            <a:br>
              <a:rPr lang="en-US" sz="3600" b="0" i="0" u="none">
                <a:solidFill>
                  <a:srgbClr val="3D8991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3600" b="0" i="0" u="none">
                <a:solidFill>
                  <a:srgbClr val="3D8991"/>
                </a:solidFill>
                <a:latin typeface="Corben"/>
                <a:ea typeface="Corben"/>
                <a:cs typeface="Corben"/>
                <a:sym typeface="Corben"/>
              </a:rPr>
              <a:t> Andy Goldsworthy</a:t>
            </a:r>
            <a:endParaRPr sz="3600"/>
          </a:p>
        </p:txBody>
      </p:sp>
      <p:pic>
        <p:nvPicPr>
          <p:cNvPr id="93" name="Google Shape;93;p14" descr="Image result for andy goldsworthy portrai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05200" cy="25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 result for andy goldsworthy portrai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0"/>
            <a:ext cx="1828800" cy="25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 result for andy goldsworthy portrait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-3175"/>
            <a:ext cx="3505200" cy="251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20161012_1112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5156200"/>
            <a:ext cx="1789112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56200"/>
            <a:ext cx="1752600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20161012_11165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5156200"/>
            <a:ext cx="1724025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20161012_10482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5141912"/>
            <a:ext cx="1763712" cy="173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http://www.tvhs.k12.vt.us/WMHS/dig_photog_06/jhill/images/Andy/IMG_0453.JP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5156200"/>
            <a:ext cx="1627187" cy="17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andy-goldsworthy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0"/>
            <a:ext cx="7620000" cy="688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1833562" y="5953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28" descr="snowcir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0"/>
            <a:ext cx="66278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1524000" y="1143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9" descr="Andy Goldsworthy | Portfol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/>
        </p:nvSpPr>
        <p:spPr>
          <a:xfrm>
            <a:off x="3190875" y="838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30" descr="treesou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6560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2;p31" descr="http://blogs.warwick.ac.uk/images/sbradley/2004/10/25/goldsworthy-ice_ball.jpg">
            <a:extLst>
              <a:ext uri="{FF2B5EF4-FFF2-40B4-BE49-F238E27FC236}">
                <a16:creationId xmlns:a16="http://schemas.microsoft.com/office/drawing/2014/main" id="{4FD4837F-6ADD-46CD-9FAD-DF0F5E6337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8875" y="0"/>
            <a:ext cx="5445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3" descr="ag_026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265" y="0"/>
            <a:ext cx="4473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7;p32" descr="1984_029">
            <a:extLst>
              <a:ext uri="{FF2B5EF4-FFF2-40B4-BE49-F238E27FC236}">
                <a16:creationId xmlns:a16="http://schemas.microsoft.com/office/drawing/2014/main" id="{E61D758B-E25A-47D1-B736-B7F65E8006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392" y="0"/>
            <a:ext cx="48526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3190875" y="16811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35" descr="dandel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5710" y="0"/>
            <a:ext cx="6248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1;p36" descr="1983_154">
            <a:extLst>
              <a:ext uri="{FF2B5EF4-FFF2-40B4-BE49-F238E27FC236}">
                <a16:creationId xmlns:a16="http://schemas.microsoft.com/office/drawing/2014/main" id="{CB565FDA-909E-40CD-9181-97EA0F86D7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0757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1833562" y="9667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0" name="Google Shape;240;p34" descr="http://www.morning-earth.org/ARTISTNATURALISTS/AN_images/GOLDSWORTHY/575/gold_rowanlev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350"/>
            <a:ext cx="7620000" cy="6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8" name="Google Shape;258;p37" descr="Image result for students create outdoor artwork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700" cy="688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38" descr="Image result for land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350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100"/>
            <a:ext cx="9143999" cy="67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152400" y="19050"/>
            <a:ext cx="98298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Earthworks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human-made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constructions that modify the land contour.</a:t>
            </a:r>
            <a:endParaRPr/>
          </a:p>
        </p:txBody>
      </p:sp>
      <p:pic>
        <p:nvPicPr>
          <p:cNvPr id="106" name="Google Shape;106;p15" descr="Image result for maya lin wave fiel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" y="1981200"/>
            <a:ext cx="4059237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 result for spiral jetty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3983037"/>
            <a:ext cx="4291012" cy="287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 result for environmental art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225" y="1219200"/>
            <a:ext cx="46767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/>
        </p:nvSpPr>
        <p:spPr>
          <a:xfrm>
            <a:off x="727500" y="931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050">
              <a:solidFill>
                <a:srgbClr val="1C1E21"/>
              </a:solidFill>
              <a:highlight>
                <a:srgbClr val="FFFFFF"/>
              </a:highlight>
            </a:endParaRPr>
          </a:p>
        </p:txBody>
      </p:sp>
      <p:pic>
        <p:nvPicPr>
          <p:cNvPr id="280" name="Google Shape;280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250" y="-2"/>
            <a:ext cx="3185751" cy="31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625" y="0"/>
            <a:ext cx="3116826" cy="30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2" y="0"/>
            <a:ext cx="2883602" cy="304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022500"/>
            <a:ext cx="2835500" cy="28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625" y="3778279"/>
            <a:ext cx="3116825" cy="307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410" y="3822775"/>
            <a:ext cx="3066590" cy="30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0"/>
          <p:cNvSpPr txBox="1"/>
          <p:nvPr/>
        </p:nvSpPr>
        <p:spPr>
          <a:xfrm>
            <a:off x="533775" y="3192250"/>
            <a:ext cx="8041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Examples of drawn/painted Mandalas</a:t>
            </a:r>
            <a:endParaRPr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4" name="Google Shape;294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74" y="-53877"/>
            <a:ext cx="3429300" cy="33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28" y="0"/>
            <a:ext cx="3371084" cy="331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75" y="3868673"/>
            <a:ext cx="4052701" cy="296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28344" y="3500549"/>
            <a:ext cx="2945051" cy="36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86;p40">
            <a:extLst>
              <a:ext uri="{FF2B5EF4-FFF2-40B4-BE49-F238E27FC236}">
                <a16:creationId xmlns:a16="http://schemas.microsoft.com/office/drawing/2014/main" id="{C450BE22-D9D5-4C7F-8693-409F5DE86849}"/>
              </a:ext>
            </a:extLst>
          </p:cNvPr>
          <p:cNvSpPr txBox="1"/>
          <p:nvPr/>
        </p:nvSpPr>
        <p:spPr>
          <a:xfrm>
            <a:off x="470992" y="3310623"/>
            <a:ext cx="8041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Examples of Environmental Mandalas </a:t>
            </a:r>
            <a:endParaRPr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95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000000"/>
                </a:solidFill>
              </a:rPr>
              <a:t>Inside Materials Mandala</a:t>
            </a:r>
            <a:endParaRPr b="1" u="sng">
              <a:solidFill>
                <a:srgbClr val="000000"/>
              </a:solidFill>
            </a:endParaRPr>
          </a:p>
        </p:txBody>
      </p:sp>
      <p:sp>
        <p:nvSpPr>
          <p:cNvPr id="311" name="Google Shape;311;p43"/>
          <p:cNvSpPr txBox="1">
            <a:spLocks noGrp="1"/>
          </p:cNvSpPr>
          <p:nvPr>
            <p:ph type="body" idx="1"/>
          </p:nvPr>
        </p:nvSpPr>
        <p:spPr>
          <a:xfrm>
            <a:off x="0" y="1489926"/>
            <a:ext cx="4708875" cy="504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800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-If you can’t go outside or if you don’t have enough natural items to make a mandala, you can choose to create a mandala with items you find around your house.</a:t>
            </a:r>
            <a:endParaRPr sz="2800" dirty="0">
              <a:solidFill>
                <a:srgbClr val="1C1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75" y="2215650"/>
            <a:ext cx="4321776" cy="432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2" descr="20161012_1048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7648"/>
            <a:ext cx="6753885" cy="497035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2"/>
          <p:cNvSpPr txBox="1"/>
          <p:nvPr/>
        </p:nvSpPr>
        <p:spPr>
          <a:xfrm>
            <a:off x="0" y="1"/>
            <a:ext cx="3927127" cy="1887648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Look and gather materials found outside!</a:t>
            </a:r>
            <a:endParaRPr sz="2100" b="1" dirty="0"/>
          </a:p>
        </p:txBody>
      </p:sp>
      <p:pic>
        <p:nvPicPr>
          <p:cNvPr id="4" name="Google Shape;367;p51" descr="https://lh3.googleusercontent.com/69GlLSSF3_tJuDOPTeGkdkGbmIRk0v7821NLusOXtl395G0V3aWUZ44_c3WcRHPUVrBxnkhVT9qYLyNb_pnreGKsIocl9N2AYHAIH4x255YRElqJ8i6KMx5jdNI_83kL4k85xWX_GulQq95QmumRY_a7k8FlCVY_YWbD_tmGIdP-0KINdXl4ljjNS9lSgKdgYeY189kyGXwTtaOtCVcvixE6XTcde8DHHAvxCsf4XpSMqUYnq9rd10ol-sIuCL3e969GBy5qmckdix8zJkrdgFHwJh2jBOddCX7uCYj2IRNlN-FLKlH8NAjv8XAUciX2u58rbAKtPSNRt0JhnwppRB2aCwqsK965yCRD_L_6meSbkYG4VLw85pP5FE2NNea5JqtSWajO8y8zjgSHsE0joPcORuMNqEs37_VomTzBQU-JkiKnkfAKpmDTBQdaO5p7UvciOZVQ3-l2rxOyAmfGgGqPcxrgNtIEIlHGIDOfL5pF8KvZy6qFeRG4MrjPJLkUmQldELWT_Ulgs9Viae7jzF5r9l8jmaJX0ziahvIjI4FiM2cZTz9J9GSEBa95DvvTSMmjkq07j3K-CldS4cCgaP_ns6Ae5IxkIVngskAaDgRTk6A7Bg=w864-h648-no">
            <a:extLst>
              <a:ext uri="{FF2B5EF4-FFF2-40B4-BE49-F238E27FC236}">
                <a16:creationId xmlns:a16="http://schemas.microsoft.com/office/drawing/2014/main" id="{791BBEE1-56E1-4C5C-AE98-F1E2A7E83C5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7127" y="0"/>
            <a:ext cx="5486400" cy="25892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74;p52">
            <a:extLst>
              <a:ext uri="{FF2B5EF4-FFF2-40B4-BE49-F238E27FC236}">
                <a16:creationId xmlns:a16="http://schemas.microsoft.com/office/drawing/2014/main" id="{AD2B8978-E373-4908-A411-40FC6E34A47C}"/>
              </a:ext>
            </a:extLst>
          </p:cNvPr>
          <p:cNvSpPr txBox="1"/>
          <p:nvPr/>
        </p:nvSpPr>
        <p:spPr>
          <a:xfrm>
            <a:off x="6753885" y="2589291"/>
            <a:ext cx="2390115" cy="4268709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n-US" sz="2100" b="1" dirty="0"/>
          </a:p>
          <a:p>
            <a:pPr lvl="0" algn="ctr"/>
            <a:r>
              <a:rPr lang="en-US" sz="2100" b="1" dirty="0"/>
              <a:t>Look through your materials to think about how to make a mandala (</a:t>
            </a:r>
            <a:r>
              <a:rPr lang="en-US" sz="2100" b="1" u="sng" dirty="0"/>
              <a:t>circle with pattern and radial balance</a:t>
            </a:r>
            <a:r>
              <a:rPr lang="en-US" sz="2100" b="1" dirty="0"/>
              <a:t>).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64BFD2-E264-4BB5-AF8F-F4C7CCC7C2C4}"/>
              </a:ext>
            </a:extLst>
          </p:cNvPr>
          <p:cNvCxnSpPr>
            <a:cxnSpLocks/>
          </p:cNvCxnSpPr>
          <p:nvPr/>
        </p:nvCxnSpPr>
        <p:spPr>
          <a:xfrm>
            <a:off x="2525916" y="1267485"/>
            <a:ext cx="9868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BBB0F-547F-43E8-A983-37C8211DA9BD}"/>
              </a:ext>
            </a:extLst>
          </p:cNvPr>
          <p:cNvCxnSpPr>
            <a:cxnSpLocks/>
          </p:cNvCxnSpPr>
          <p:nvPr/>
        </p:nvCxnSpPr>
        <p:spPr>
          <a:xfrm flipH="1">
            <a:off x="7268423" y="5656908"/>
            <a:ext cx="9159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3" descr="20161012_1106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0" y="103825"/>
            <a:ext cx="667369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475" y="174275"/>
            <a:ext cx="6531051" cy="65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95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009900"/>
                </a:solidFill>
              </a:rPr>
              <a:t>Environment Art Project Instructions:</a:t>
            </a:r>
            <a:br>
              <a:rPr lang="en-US" sz="2800" b="1" u="sng" dirty="0">
                <a:solidFill>
                  <a:srgbClr val="009900"/>
                </a:solidFill>
              </a:rPr>
            </a:br>
            <a:r>
              <a:rPr lang="en-US" sz="2800" b="1" dirty="0">
                <a:solidFill>
                  <a:srgbClr val="009900"/>
                </a:solidFill>
              </a:rPr>
              <a:t>Creating a Mandala outside</a:t>
            </a:r>
            <a:endParaRPr sz="2800" b="1" dirty="0">
              <a:solidFill>
                <a:srgbClr val="009900"/>
              </a:solidFill>
            </a:endParaRPr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0" y="905250"/>
            <a:ext cx="9144000" cy="59527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200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 outside, get some fresh air, and create some Andy Goldsworthy inspired environmental art!</a:t>
            </a:r>
            <a:endParaRPr sz="2200" dirty="0">
              <a:solidFill>
                <a:srgbClr val="1C1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E21"/>
              </a:buClr>
              <a:buSzPts val="2400"/>
              <a:buFont typeface="Arial"/>
              <a:buAutoNum type="arabicPeriod"/>
            </a:pPr>
            <a:r>
              <a:rPr lang="en-US" sz="2200" b="1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Gather natural materials</a:t>
            </a:r>
            <a:r>
              <a:rPr lang="en-US" sz="2200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(like rocks, sticks, leaves, flowers, etc.). </a:t>
            </a:r>
            <a:endParaRPr sz="2200" dirty="0">
              <a:solidFill>
                <a:srgbClr val="1C1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E21"/>
              </a:buClr>
              <a:buSzPts val="2400"/>
              <a:buFont typeface="Arial"/>
              <a:buAutoNum type="alphaLcPeriod"/>
            </a:pPr>
            <a:r>
              <a:rPr lang="en-US" sz="2200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Try to find items that have different colors, textures, and values. </a:t>
            </a:r>
            <a:endParaRPr sz="2200" dirty="0">
              <a:solidFill>
                <a:srgbClr val="1C1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E21"/>
              </a:buClr>
              <a:buSzPts val="2400"/>
              <a:buFont typeface="Arial"/>
              <a:buAutoNum type="alphaLcPeriod"/>
            </a:pPr>
            <a:r>
              <a:rPr lang="en-US" sz="2200" b="1" dirty="0">
                <a:solidFill>
                  <a:srgbClr val="1C1E2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Be sure to ask before you pick any special garden flowers.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E21"/>
              </a:buClr>
              <a:buSzPts val="2400"/>
              <a:buFont typeface="Arial"/>
              <a:buAutoNum type="alphaLcPeriod"/>
            </a:pPr>
            <a:endParaRPr sz="2200" b="1" dirty="0">
              <a:solidFill>
                <a:srgbClr val="1C1E2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200" b="1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a nature mandala</a:t>
            </a:r>
            <a:r>
              <a:rPr lang="en-US" sz="2200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arrange natural objects in a circular pattern that radiates outwards.</a:t>
            </a:r>
            <a:endParaRPr sz="2200" dirty="0">
              <a:solidFill>
                <a:srgbClr val="1C1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E21"/>
              </a:buClr>
              <a:buSzPts val="2400"/>
              <a:buFont typeface="Arial"/>
              <a:buAutoNum type="arabicPeriod"/>
            </a:pPr>
            <a:r>
              <a:rPr lang="en-US" sz="2200" b="1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Take a picture of your final product</a:t>
            </a:r>
            <a:r>
              <a:rPr lang="en-US" sz="2200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from above with the center of the mandala in the center of the picture and/or crop your photo when necessary.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E21"/>
              </a:buClr>
              <a:buSzPts val="2400"/>
              <a:buFont typeface="Arial"/>
              <a:buAutoNum type="arabicPeriod"/>
            </a:pPr>
            <a:r>
              <a:rPr lang="en-US" sz="2200" b="1" u="sng" dirty="0">
                <a:solidFill>
                  <a:srgbClr val="1C1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Email or Use Remind App to send the photo to Mrs. Dahl to submit for grading. Include your full name and class-code with email.</a:t>
            </a:r>
            <a:endParaRPr sz="2200" b="1" u="sng" dirty="0">
              <a:solidFill>
                <a:srgbClr val="1C1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0" y="77700"/>
            <a:ext cx="91023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Taking a photo of your Art for this project.</a:t>
            </a:r>
            <a:endParaRPr sz="2400" b="1" u="sng" dirty="0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48575" y="841200"/>
            <a:ext cx="91440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Finished Project Photo Requirements-</a:t>
            </a:r>
            <a:endParaRPr sz="18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the “HOW TO TAKE GOOD PICTURES OF YOUR ART” Video.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 over your project.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taking pictures indoors, Be sure that there’s really good light in the room.  Natural light from the sun is the best.  If not, move the art to a well lit room, move it outside, or use the flash.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taking a picture outside, make sure that there are no shadows or sun rays on the art.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VERY CLEAR picture.  You might want to take four or five and then pick the best one.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add a filter using a program on your phone to your photo.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your photo from your phone or use the Remind App to submit your work to Mrs. Dahl. (Justine.dahl@ccboe.net)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 txBox="1">
            <a:spLocks noGrp="1"/>
          </p:cNvSpPr>
          <p:nvPr>
            <p:ph type="title"/>
          </p:nvPr>
        </p:nvSpPr>
        <p:spPr>
          <a:xfrm>
            <a:off x="714950" y="0"/>
            <a:ext cx="7772400" cy="114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/>
              <a:t>READ The Directions</a:t>
            </a:r>
            <a:endParaRPr b="1" u="sng" dirty="0"/>
          </a:p>
        </p:txBody>
      </p:sp>
      <p:sp>
        <p:nvSpPr>
          <p:cNvPr id="396" name="Google Shape;396;p56"/>
          <p:cNvSpPr txBox="1">
            <a:spLocks noGrp="1"/>
          </p:cNvSpPr>
          <p:nvPr>
            <p:ph type="body" idx="1"/>
          </p:nvPr>
        </p:nvSpPr>
        <p:spPr>
          <a:xfrm>
            <a:off x="153975" y="1009833"/>
            <a:ext cx="8960100" cy="547244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Reread the directions for this project.</a:t>
            </a: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Look over the PowerPoint 1-2 times.</a:t>
            </a: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Study the terms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Watch All Videos for this project 1-2 times.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Reread the directions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Before you submit your photo, make sure you have included your full name and class code.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b="1" u="sng" dirty="0">
                <a:solidFill>
                  <a:srgbClr val="000000"/>
                </a:solidFill>
              </a:rPr>
              <a:t>Grading - Project is worth 100 points:</a:t>
            </a: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Creativity – 30 </a:t>
            </a:r>
            <a:r>
              <a:rPr lang="en-US" sz="2000" dirty="0" err="1">
                <a:solidFill>
                  <a:srgbClr val="000000"/>
                </a:solidFill>
              </a:rPr>
              <a:t>pnts</a:t>
            </a:r>
            <a:endParaRPr lang="en-US" sz="2000" dirty="0">
              <a:solidFill>
                <a:srgbClr val="000000"/>
              </a:solidFill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Effort – 20 </a:t>
            </a:r>
            <a:r>
              <a:rPr lang="en-US" sz="2000" dirty="0" err="1">
                <a:solidFill>
                  <a:srgbClr val="000000"/>
                </a:solidFill>
              </a:rPr>
              <a:t>pnts</a:t>
            </a:r>
            <a:endParaRPr lang="en-US" sz="2000" dirty="0">
              <a:solidFill>
                <a:srgbClr val="000000"/>
              </a:solidFill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Following Directions – 20 </a:t>
            </a:r>
            <a:r>
              <a:rPr lang="en-US" sz="2000" dirty="0" err="1">
                <a:solidFill>
                  <a:srgbClr val="000000"/>
                </a:solidFill>
              </a:rPr>
              <a:t>pnts</a:t>
            </a:r>
            <a:endParaRPr lang="en-US" sz="2000" dirty="0">
              <a:solidFill>
                <a:srgbClr val="000000"/>
              </a:solidFill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Task Completion – 30 </a:t>
            </a:r>
            <a:r>
              <a:rPr lang="en-US" sz="2000" dirty="0" err="1">
                <a:solidFill>
                  <a:srgbClr val="000000"/>
                </a:solidFill>
              </a:rPr>
              <a:t>pnts</a:t>
            </a:r>
            <a:endParaRPr lang="en-US" sz="2400" dirty="0">
              <a:solidFill>
                <a:srgbClr val="000000"/>
              </a:solidFill>
            </a:endParaRPr>
          </a:p>
          <a:p>
            <a:pPr lvl="1" indent="-381000">
              <a:spcBef>
                <a:spcPts val="0"/>
              </a:spcBef>
              <a:buClr>
                <a:srgbClr val="000000"/>
              </a:buClr>
              <a:buSzPts val="2400"/>
              <a:buAutoNum type="arabicPeriod"/>
            </a:pPr>
            <a:endParaRPr sz="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Image result for earthworks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2525"/>
            <a:ext cx="4648200" cy="57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Image result for environmental art picture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537" y="4005262"/>
            <a:ext cx="4325937" cy="285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Image result for environmental art pictures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1152525"/>
            <a:ext cx="2505075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Image result for environmental art pictures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837" y="1143000"/>
            <a:ext cx="1668462" cy="270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9" descr="Image result for christo and jeanne claud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0" y="0"/>
            <a:ext cx="36576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Wrapped Trees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Fondation Beyeler and Berower Park, Riehen, Switzerland </a:t>
            </a:r>
            <a:b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1997-98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Google Shape;153;p21" descr="Image result for christo and jeanne claude">
            <a:extLst>
              <a:ext uri="{FF2B5EF4-FFF2-40B4-BE49-F238E27FC236}">
                <a16:creationId xmlns:a16="http://schemas.microsoft.com/office/drawing/2014/main" id="{53115EDF-641F-4135-9FC9-23338A23E66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861" y="2835244"/>
            <a:ext cx="5359651" cy="401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descr="Image result for christo umbrella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675" y="0"/>
            <a:ext cx="4218325" cy="35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20" descr="Image result for christo and jeanne claude">
            <a:extLst>
              <a:ext uri="{FF2B5EF4-FFF2-40B4-BE49-F238E27FC236}">
                <a16:creationId xmlns:a16="http://schemas.microsoft.com/office/drawing/2014/main" id="{54BF49FD-2987-4C81-82B9-18E0F901A6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5675" y="3159658"/>
            <a:ext cx="4242137" cy="369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9;p18" descr="Image result for christo and jeanne claude">
            <a:extLst>
              <a:ext uri="{FF2B5EF4-FFF2-40B4-BE49-F238E27FC236}">
                <a16:creationId xmlns:a16="http://schemas.microsoft.com/office/drawing/2014/main" id="{AA91E26C-CD84-4E8F-92AF-1BD7D387CD9C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812" y="0"/>
            <a:ext cx="4949487" cy="33251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0;p18">
            <a:extLst>
              <a:ext uri="{FF2B5EF4-FFF2-40B4-BE49-F238E27FC236}">
                <a16:creationId xmlns:a16="http://schemas.microsoft.com/office/drawing/2014/main" id="{C46C78FA-FCE9-4865-ABED-A9D675876875}"/>
              </a:ext>
            </a:extLst>
          </p:cNvPr>
          <p:cNvSpPr txBox="1"/>
          <p:nvPr/>
        </p:nvSpPr>
        <p:spPr>
          <a:xfrm>
            <a:off x="-42861" y="0"/>
            <a:ext cx="4419600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Running Fence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1972-76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Sonoma and Marin Counties, California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285400" y="117675"/>
            <a:ext cx="8001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Art:</a:t>
            </a:r>
            <a:br>
              <a:rPr lang="en-US" sz="32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production of artistic works intended to enhance or become part of an urban or other outdoor environment.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 descr="Image result for environmental ar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713" y="2350537"/>
            <a:ext cx="4221161" cy="336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 descr="Image result for environmental ar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000" y="2355300"/>
            <a:ext cx="2232025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 descr="Image result for environmental art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17187"/>
            <a:ext cx="2514600" cy="340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1524000" y="714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lang="en-US" sz="4400" b="0" i="0" u="sng" dirty="0">
                <a:solidFill>
                  <a:schemeClr val="hlink"/>
                </a:solidFill>
                <a:hlinkClick r:id="rId3"/>
              </a:rPr>
              <a:t>Artist Andres Amador: Sand Art</a:t>
            </a:r>
            <a:endParaRPr dirty="0"/>
          </a:p>
        </p:txBody>
      </p:sp>
      <p:pic>
        <p:nvPicPr>
          <p:cNvPr id="175" name="Google Shape;175;p24" descr="Image result for Andres Amado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524000"/>
            <a:ext cx="8696325" cy="50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304800" y="-107950"/>
            <a:ext cx="525780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Andy Goldsworthy-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British sculptor, photographer and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environmentalist producing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site-specific sculpture and land art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situated in natural and urban settings.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b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83" name="Google Shape;183;p25" descr="Image result for andy goldsworthy portrait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430462"/>
            <a:ext cx="3978275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 descr="Image result for andy goldsworthy portra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52400"/>
            <a:ext cx="3465512" cy="455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 descr="https://s-media-cache-ak0.pinimg.com/originals/d1/5b/f7/d15bf77b39d170a8adb5ca6ea376eb5b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387" y="4229100"/>
            <a:ext cx="3443287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52400" y="5334000"/>
            <a:ext cx="36576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"I enjoy the freedom of just using my hands and "found" tools--a sharp stone, the quill of a feather, thorns. I take the opportunities each day offers: if it is snowing, I work with snow, at leaf-fall it will be with leaves; a blown-over tree becomes a source of twigs and branches. I stop at a place or pick up a material because I feel that there is something to be discovered. Here is where I can learn. "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/>
        </p:nvSpPr>
        <p:spPr>
          <a:xfrm>
            <a:off x="2190750" y="10477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26" descr="http://ec3.images-amazon.com/images/P/0810933519.01._SS500_SCLZZZZZZZ_V1100018033_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0"/>
            <a:ext cx="5829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omposite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443</Words>
  <Application>Microsoft Office PowerPoint</Application>
  <PresentationFormat>On-screen Show (4:3)</PresentationFormat>
  <Paragraphs>63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Corben</vt:lpstr>
      <vt:lpstr>Times New Roman</vt:lpstr>
      <vt:lpstr>Arial</vt:lpstr>
      <vt:lpstr>Default Design</vt:lpstr>
      <vt:lpstr>Environmental Art  Working outside like  Andy Goldsworthy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Artist Andres Amador: Sand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Materials Mandala</vt:lpstr>
      <vt:lpstr>PowerPoint Presentation</vt:lpstr>
      <vt:lpstr>PowerPoint Presentation</vt:lpstr>
      <vt:lpstr>PowerPoint Presentation</vt:lpstr>
      <vt:lpstr>PowerPoint Presentation</vt:lpstr>
      <vt:lpstr>Environment Art Project Instructions: Creating a Mandala outside</vt:lpstr>
      <vt:lpstr>Taking a photo of your Art for this project.</vt:lpstr>
      <vt:lpstr>READ The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Art  Working outside like  Andy Goldsworthy</dc:title>
  <dc:creator>ADMIN</dc:creator>
  <cp:lastModifiedBy>Dahl, Christian</cp:lastModifiedBy>
  <cp:revision>8</cp:revision>
  <dcterms:modified xsi:type="dcterms:W3CDTF">2020-04-13T15:02:32Z</dcterms:modified>
</cp:coreProperties>
</file>